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B9D08-6204-44D8-970E-44164B9C2A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B5D658-C8F7-4167-AF9A-B47FD1CE4C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31E62A-A8FF-48F3-961D-962B2F612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5F1CC-85F0-4B81-A9D8-F3BD051E0C95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62E5B-27DF-47DC-AEBF-2596D8CB4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D8E87-82B4-4984-8405-F5AEBF6D4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B702-FC5D-4A89-BE2F-8EFF5A1502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911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EF415-1E41-457A-9E7F-6F09C7022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E835F2-32EC-47EB-8D75-4D074E2C73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4B346C-266D-456A-8AF9-650C63CD8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5F1CC-85F0-4B81-A9D8-F3BD051E0C95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A9171-ABB0-4142-BB0E-752032851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9BE7D9-9963-47CD-B463-00D86933D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B702-FC5D-4A89-BE2F-8EFF5A1502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129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99C45F-803C-4F0F-B2C0-7D1B72F30D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15E32C-54ED-434D-97D2-B4DC9A910C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05597A-A6F1-4D1C-9A8E-FBA49DC37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5F1CC-85F0-4B81-A9D8-F3BD051E0C95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C0154D-EC74-40B1-85BD-8246999AC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9C5307-834C-433F-A241-39F99D7A3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B702-FC5D-4A89-BE2F-8EFF5A1502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8713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FAA38-1781-42DD-9B00-1108C4C51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056608-F777-4E2C-8FFB-E291BABDA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6CC5C6-D1D4-4C86-B7C2-2B70F085C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5F1CC-85F0-4B81-A9D8-F3BD051E0C95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06126-197B-4F3A-AA3B-2239FE4D5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67614-49BC-4138-B2A3-1004EEC2D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B702-FC5D-4A89-BE2F-8EFF5A1502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670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5412B-A5C8-430F-A986-6DE094D0C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381AED-C873-4C1E-AA60-AD9AA56CF5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15739-3804-40A6-BD4C-D33F91EDA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5F1CC-85F0-4B81-A9D8-F3BD051E0C95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D318D3-3C3D-47D5-89C3-F48A058C3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CFE88-1736-46DC-BDA8-5E7DCF220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B702-FC5D-4A89-BE2F-8EFF5A1502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202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56CA6-31F5-4C5E-B87D-0D1D7408D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88EEF-5647-4D67-BADF-D60E00BEC8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9BEF11-49BD-4D25-B32F-1AAF7B7F52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3CC1E7-F544-43CC-AE36-BDCEAD5C0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5F1CC-85F0-4B81-A9D8-F3BD051E0C95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EF6586-3518-4F25-8418-16B2CFEE5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BDBB2F-261E-47BF-A9CC-403EF673D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B702-FC5D-4A89-BE2F-8EFF5A1502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204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298ED-CE74-476A-ABC2-D6B1B0B5F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DA4062-448F-44FE-9B44-AEA506759A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732938-95DA-49CA-AC44-9C190F6C12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BF5BEA-404B-4ADB-BE75-D70DBDD87A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FC7D43-E0EF-4BD1-B917-69730BD44E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8CC299-9A8B-46A3-8438-F17921556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5F1CC-85F0-4B81-A9D8-F3BD051E0C95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099363-F13B-49B1-8678-E5314AA7D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881B50-7815-4486-8B23-5FE20AF26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B702-FC5D-4A89-BE2F-8EFF5A1502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44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A3ADB-ED1B-4A09-BA1D-A4EBA4695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A588F1-1D13-4357-9876-B7A66671F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5F1CC-85F0-4B81-A9D8-F3BD051E0C95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14E978-6683-459D-B63F-2CB752BB1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FCA742-881C-450C-8625-EE722337B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B702-FC5D-4A89-BE2F-8EFF5A1502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653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9C4D10-B68D-40C6-9621-CA4D1C16B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5F1CC-85F0-4B81-A9D8-F3BD051E0C95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7C0681-8501-458B-A228-99734E7DE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5C4C74-1251-4EDC-8E03-13D0A7899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B702-FC5D-4A89-BE2F-8EFF5A1502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300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8BEAC-A595-4272-9B48-98AC91F12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1A89FD-1645-4BC0-A409-F2170AF2E0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E61ABD-44FC-4165-AABD-87D606F19D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7F19C6-9A39-42BF-A6B3-294269D80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5F1CC-85F0-4B81-A9D8-F3BD051E0C95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38FDDB-062A-4F12-BABA-0DFCD0027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195FD6-B166-4EB8-89F2-09346341A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B702-FC5D-4A89-BE2F-8EFF5A1502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989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2826D-EF48-4AB0-95FE-EE79A01B5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993153-4FB8-4D46-AD1D-6B34FC8EF8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3EB0B2-0129-434B-9430-E82E06FEA1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6C7033-1046-4D6D-8CA2-E653D1C08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5F1CC-85F0-4B81-A9D8-F3BD051E0C95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78EC9C-13C4-4777-A426-BE3E6BD41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3CA89F-8BF1-41EE-9EAE-684D7F20E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B702-FC5D-4A89-BE2F-8EFF5A1502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734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F9C71C-8E31-4A57-91F4-FCD17376E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D571F-6A65-43AF-99D5-B2804B3D1E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F1197F-EF14-490F-84BE-AF72131C65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5F1CC-85F0-4B81-A9D8-F3BD051E0C95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B7861-7F2D-4A6F-8AA1-4CA95F0F6A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2E45BC-908E-4423-9EA4-4DC734BA8D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3B702-FC5D-4A89-BE2F-8EFF5A1502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244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44D2A70-3EB1-4046-B70F-07EF0028FD91}"/>
              </a:ext>
            </a:extLst>
          </p:cNvPr>
          <p:cNvSpPr txBox="1"/>
          <p:nvPr/>
        </p:nvSpPr>
        <p:spPr>
          <a:xfrm rot="16200000">
            <a:off x="-1342544" y="4819021"/>
            <a:ext cx="3295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Y2 Spelling Homework 3.7.26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A1921C1-D796-4833-A41C-BEA899E8C41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924"/>
          <a:stretch/>
        </p:blipFill>
        <p:spPr>
          <a:xfrm rot="16200000">
            <a:off x="5132079" y="739761"/>
            <a:ext cx="2807472" cy="901601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3B6171A-C6EE-47A6-9255-488E2A33D801}"/>
              </a:ext>
            </a:extLst>
          </p:cNvPr>
          <p:cNvSpPr txBox="1"/>
          <p:nvPr/>
        </p:nvSpPr>
        <p:spPr>
          <a:xfrm rot="16200000">
            <a:off x="-1074199" y="4196824"/>
            <a:ext cx="42630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Write the correct spelling for the picture.</a:t>
            </a:r>
          </a:p>
          <a:p>
            <a:r>
              <a:rPr lang="en-GB" dirty="0"/>
              <a:t>Choose the correct sound – either </a:t>
            </a:r>
            <a:r>
              <a:rPr lang="en-GB" b="1" dirty="0" err="1"/>
              <a:t>ew</a:t>
            </a:r>
            <a:r>
              <a:rPr lang="en-GB" b="1" dirty="0"/>
              <a:t> </a:t>
            </a:r>
            <a:r>
              <a:rPr lang="en-GB" dirty="0"/>
              <a:t>or </a:t>
            </a:r>
            <a:r>
              <a:rPr lang="en-GB" b="1" dirty="0" err="1"/>
              <a:t>ue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C6E2ED1-CDCE-49F2-98EA-14169CE21F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3525039" y="-1151366"/>
            <a:ext cx="3292416" cy="628687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151A8D3-3205-4667-9A20-5962DEA8F7A5}"/>
              </a:ext>
            </a:extLst>
          </p:cNvPr>
          <p:cNvSpPr txBox="1"/>
          <p:nvPr/>
        </p:nvSpPr>
        <p:spPr>
          <a:xfrm rot="16200000">
            <a:off x="2192784" y="1071158"/>
            <a:ext cx="1819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colour is…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0DF30E-04B6-4E1D-B871-F5CA9EBF1CFD}"/>
              </a:ext>
            </a:extLst>
          </p:cNvPr>
          <p:cNvSpPr txBox="1"/>
          <p:nvPr/>
        </p:nvSpPr>
        <p:spPr>
          <a:xfrm rot="16200000">
            <a:off x="5771964" y="932659"/>
            <a:ext cx="18199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Can you give me a c______?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2CA6A0F-125F-4394-8B62-364D26859B92}"/>
              </a:ext>
            </a:extLst>
          </p:cNvPr>
          <p:cNvSpPr txBox="1"/>
          <p:nvPr/>
        </p:nvSpPr>
        <p:spPr>
          <a:xfrm rot="16200000">
            <a:off x="5448798" y="4248389"/>
            <a:ext cx="18199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She g______</a:t>
            </a:r>
          </a:p>
          <a:p>
            <a:r>
              <a:rPr lang="en-GB" dirty="0"/>
              <a:t>5 cm last year!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857F0A-41B7-4394-AE62-4018A747AAFA}"/>
              </a:ext>
            </a:extLst>
          </p:cNvPr>
          <p:cNvSpPr txBox="1"/>
          <p:nvPr/>
        </p:nvSpPr>
        <p:spPr>
          <a:xfrm rot="16200000">
            <a:off x="7240789" y="4098233"/>
            <a:ext cx="18432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Look at the picture she d____</a:t>
            </a:r>
          </a:p>
        </p:txBody>
      </p:sp>
    </p:spTree>
    <p:extLst>
      <p:ext uri="{BB962C8B-B14F-4D97-AF65-F5344CB8AC3E}">
        <p14:creationId xmlns:p14="http://schemas.microsoft.com/office/powerpoint/2010/main" val="4165526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ounditoutphonics.weebly.com/uploads/8/4/1/2/84129334/phase5book__80_.jpg">
            <a:extLst>
              <a:ext uri="{FF2B5EF4-FFF2-40B4-BE49-F238E27FC236}">
                <a16:creationId xmlns:a16="http://schemas.microsoft.com/office/drawing/2014/main" id="{1DB16147-2EA8-4FD2-A56F-B70A6371E8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667000" y="-2667001"/>
            <a:ext cx="6858000" cy="1219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C326BD6-7061-41F1-B0DC-A336ACA01D97}"/>
              </a:ext>
            </a:extLst>
          </p:cNvPr>
          <p:cNvSpPr txBox="1"/>
          <p:nvPr/>
        </p:nvSpPr>
        <p:spPr>
          <a:xfrm rot="16200000">
            <a:off x="-366000" y="1069099"/>
            <a:ext cx="18683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Answers!</a:t>
            </a:r>
          </a:p>
        </p:txBody>
      </p:sp>
    </p:spTree>
    <p:extLst>
      <p:ext uri="{BB962C8B-B14F-4D97-AF65-F5344CB8AC3E}">
        <p14:creationId xmlns:p14="http://schemas.microsoft.com/office/powerpoint/2010/main" val="1768378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49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Hill</dc:creator>
  <cp:lastModifiedBy>Dan Hill</cp:lastModifiedBy>
  <cp:revision>3</cp:revision>
  <dcterms:created xsi:type="dcterms:W3CDTF">2026-06-17T09:44:34Z</dcterms:created>
  <dcterms:modified xsi:type="dcterms:W3CDTF">2026-07-02T16:00:57Z</dcterms:modified>
</cp:coreProperties>
</file>