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7DA8E8-D753-48B5-8751-F4458EA2F62D}" v="81" dt="2020-07-17T19:06:51.814"/>
    <p1510:client id="{D392E25C-ED53-4A3B-A6E4-317119F43C92}" v="37" dt="2020-07-18T10:00:52.235"/>
    <p1510:client id="{DEF251FF-1C41-4060-B240-E1074E6C84D7}" v="2" dt="2020-07-17T14:12:03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72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00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9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68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6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92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07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63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23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0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F6AA5-4AC4-404B-B4C9-18257A678329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810CB-1F6C-4627-82F5-2BEF7EDF17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2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2336-C39D-4C77-90AB-AE17C28B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53" y="821266"/>
            <a:ext cx="5050631" cy="322165"/>
          </a:xfrm>
        </p:spPr>
        <p:txBody>
          <a:bodyPr>
            <a:normAutofit fontScale="90000"/>
          </a:bodyPr>
          <a:lstStyle/>
          <a:p>
            <a:r>
              <a:rPr lang="en-GB" sz="2400" b="1" u="sng" dirty="0"/>
              <a:t>Shade in ½ of each shape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36A34-8097-4B8E-8B7F-B4DB37C72E39}"/>
              </a:ext>
            </a:extLst>
          </p:cNvPr>
          <p:cNvSpPr txBox="1"/>
          <p:nvPr/>
        </p:nvSpPr>
        <p:spPr>
          <a:xfrm>
            <a:off x="3105150" y="330174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Name: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4DAEA2-3451-4F3D-AC93-68E448C73D2D}"/>
              </a:ext>
            </a:extLst>
          </p:cNvPr>
          <p:cNvCxnSpPr>
            <a:cxnSpLocks/>
          </p:cNvCxnSpPr>
          <p:nvPr/>
        </p:nvCxnSpPr>
        <p:spPr>
          <a:xfrm>
            <a:off x="3762375" y="627792"/>
            <a:ext cx="26574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84DDAAA-F82D-4B2B-A873-6B9AB3660A11}"/>
              </a:ext>
            </a:extLst>
          </p:cNvPr>
          <p:cNvSpPr/>
          <p:nvPr/>
        </p:nvSpPr>
        <p:spPr>
          <a:xfrm>
            <a:off x="685800" y="1754285"/>
            <a:ext cx="1371600" cy="11620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E99592-2178-4EDA-8408-5632CCF502CB}"/>
              </a:ext>
            </a:extLst>
          </p:cNvPr>
          <p:cNvCxnSpPr>
            <a:stCxn id="4" idx="0"/>
            <a:endCxn id="4" idx="2"/>
          </p:cNvCxnSpPr>
          <p:nvPr/>
        </p:nvCxnSpPr>
        <p:spPr>
          <a:xfrm>
            <a:off x="1371600" y="1754285"/>
            <a:ext cx="0" cy="11620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D00712-4533-48BE-A4BC-285B5B4D0D67}"/>
              </a:ext>
            </a:extLst>
          </p:cNvPr>
          <p:cNvGrpSpPr/>
          <p:nvPr/>
        </p:nvGrpSpPr>
        <p:grpSpPr>
          <a:xfrm>
            <a:off x="3429000" y="6399129"/>
            <a:ext cx="1504949" cy="1541365"/>
            <a:chOff x="3733799" y="1620934"/>
            <a:chExt cx="1504949" cy="1541365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F41B293-22F7-477E-82D7-DB956D64AE4E}"/>
                </a:ext>
              </a:extLst>
            </p:cNvPr>
            <p:cNvSpPr/>
            <p:nvPr/>
          </p:nvSpPr>
          <p:spPr>
            <a:xfrm>
              <a:off x="3733799" y="1620934"/>
              <a:ext cx="1504949" cy="15413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A8EE8C59-4745-4169-BBEA-60BD55008B60}"/>
                </a:ext>
              </a:extLst>
            </p:cNvPr>
            <p:cNvCxnSpPr>
              <a:stCxn id="124" idx="0"/>
              <a:endCxn id="124" idx="2"/>
            </p:cNvCxnSpPr>
            <p:nvPr/>
          </p:nvCxnSpPr>
          <p:spPr>
            <a:xfrm>
              <a:off x="4486274" y="1620934"/>
              <a:ext cx="0" cy="154136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47446AEC-C690-4E63-B913-9DCF22319C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43326" y="2362199"/>
              <a:ext cx="149542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97E153D0-F5D1-409D-AE1C-06CF0114843C}"/>
              </a:ext>
            </a:extLst>
          </p:cNvPr>
          <p:cNvSpPr/>
          <p:nvPr/>
        </p:nvSpPr>
        <p:spPr>
          <a:xfrm>
            <a:off x="628658" y="6399129"/>
            <a:ext cx="1981191" cy="175258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499D2DAE-813C-4B2B-AF60-4C2A0B224A30}"/>
              </a:ext>
            </a:extLst>
          </p:cNvPr>
          <p:cNvCxnSpPr>
            <a:cxnSpLocks/>
            <a:stCxn id="14" idx="0"/>
            <a:endCxn id="14" idx="4"/>
          </p:cNvCxnSpPr>
          <p:nvPr/>
        </p:nvCxnSpPr>
        <p:spPr>
          <a:xfrm>
            <a:off x="1619254" y="6399129"/>
            <a:ext cx="0" cy="17525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520CA832-B884-465B-9C16-122E4EEF6236}"/>
              </a:ext>
            </a:extLst>
          </p:cNvPr>
          <p:cNvCxnSpPr>
            <a:cxnSpLocks/>
            <a:stCxn id="14" idx="6"/>
            <a:endCxn id="14" idx="2"/>
          </p:cNvCxnSpPr>
          <p:nvPr/>
        </p:nvCxnSpPr>
        <p:spPr>
          <a:xfrm flipH="1">
            <a:off x="628658" y="7275422"/>
            <a:ext cx="19811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61850C7-9E09-4026-90D4-36D271524502}"/>
              </a:ext>
            </a:extLst>
          </p:cNvPr>
          <p:cNvGrpSpPr/>
          <p:nvPr/>
        </p:nvGrpSpPr>
        <p:grpSpPr>
          <a:xfrm>
            <a:off x="4100516" y="1276664"/>
            <a:ext cx="1981191" cy="1752586"/>
            <a:chOff x="3257556" y="3332071"/>
            <a:chExt cx="1981191" cy="1752586"/>
          </a:xfrm>
        </p:grpSpPr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0FEA17AE-D11E-4246-AE80-695E0FB57A5A}"/>
                </a:ext>
              </a:extLst>
            </p:cNvPr>
            <p:cNvSpPr/>
            <p:nvPr/>
          </p:nvSpPr>
          <p:spPr>
            <a:xfrm>
              <a:off x="3257556" y="3332071"/>
              <a:ext cx="1981191" cy="175258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588F2CCB-0861-4F1F-9960-30F9A0D25C40}"/>
                </a:ext>
              </a:extLst>
            </p:cNvPr>
            <p:cNvCxnSpPr>
              <a:cxnSpLocks/>
              <a:stCxn id="244" idx="0"/>
              <a:endCxn id="244" idx="4"/>
            </p:cNvCxnSpPr>
            <p:nvPr/>
          </p:nvCxnSpPr>
          <p:spPr>
            <a:xfrm>
              <a:off x="4248152" y="3332071"/>
              <a:ext cx="0" cy="17525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9" name="Oval 248">
            <a:extLst>
              <a:ext uri="{FF2B5EF4-FFF2-40B4-BE49-F238E27FC236}">
                <a16:creationId xmlns:a16="http://schemas.microsoft.com/office/drawing/2014/main" id="{F2784716-364C-413A-B76E-7F417E529001}"/>
              </a:ext>
            </a:extLst>
          </p:cNvPr>
          <p:cNvSpPr/>
          <p:nvPr/>
        </p:nvSpPr>
        <p:spPr>
          <a:xfrm>
            <a:off x="4300867" y="4326992"/>
            <a:ext cx="1981191" cy="175258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5517E254-74E6-4179-88D4-5A727CFFF587}"/>
              </a:ext>
            </a:extLst>
          </p:cNvPr>
          <p:cNvCxnSpPr>
            <a:cxnSpLocks/>
            <a:stCxn id="249" idx="6"/>
            <a:endCxn id="249" idx="2"/>
          </p:cNvCxnSpPr>
          <p:nvPr/>
        </p:nvCxnSpPr>
        <p:spPr>
          <a:xfrm flipH="1">
            <a:off x="4300867" y="5203285"/>
            <a:ext cx="19811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74595B39-3FE8-4EFD-80E4-20693D2CDDA9}"/>
              </a:ext>
            </a:extLst>
          </p:cNvPr>
          <p:cNvSpPr/>
          <p:nvPr/>
        </p:nvSpPr>
        <p:spPr>
          <a:xfrm>
            <a:off x="466727" y="4153645"/>
            <a:ext cx="1981189" cy="1389751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738B84BC-4906-4B3B-B3CE-A0B6063515E3}"/>
              </a:ext>
            </a:extLst>
          </p:cNvPr>
          <p:cNvCxnSpPr>
            <a:cxnSpLocks/>
            <a:endCxn id="20" idx="3"/>
          </p:cNvCxnSpPr>
          <p:nvPr/>
        </p:nvCxnSpPr>
        <p:spPr>
          <a:xfrm>
            <a:off x="1457321" y="4153645"/>
            <a:ext cx="1" cy="138975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F5107FE8-10A9-4DE9-B5CA-9B29137EAA7F}"/>
              </a:ext>
            </a:extLst>
          </p:cNvPr>
          <p:cNvSpPr/>
          <p:nvPr/>
        </p:nvSpPr>
        <p:spPr>
          <a:xfrm>
            <a:off x="2277138" y="3099533"/>
            <a:ext cx="2057396" cy="115717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709860A3-F070-4347-8243-26EA0F1FAB05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3305836" y="3099533"/>
            <a:ext cx="0" cy="11571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B632071-F246-4075-9221-CA6847D8C551}"/>
              </a:ext>
            </a:extLst>
          </p:cNvPr>
          <p:cNvSpPr/>
          <p:nvPr/>
        </p:nvSpPr>
        <p:spPr>
          <a:xfrm>
            <a:off x="1307155" y="8569290"/>
            <a:ext cx="4910440" cy="73695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0BC16E1A-1060-477E-835C-39EA02043C1A}"/>
              </a:ext>
            </a:extLst>
          </p:cNvPr>
          <p:cNvCxnSpPr>
            <a:cxnSpLocks/>
          </p:cNvCxnSpPr>
          <p:nvPr/>
        </p:nvCxnSpPr>
        <p:spPr>
          <a:xfrm>
            <a:off x="3724275" y="8588340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0C49F426-EBDD-42DF-B4F4-D775C914B955}"/>
              </a:ext>
            </a:extLst>
          </p:cNvPr>
          <p:cNvCxnSpPr>
            <a:cxnSpLocks/>
          </p:cNvCxnSpPr>
          <p:nvPr/>
        </p:nvCxnSpPr>
        <p:spPr>
          <a:xfrm>
            <a:off x="2600324" y="8569289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DD8F0C61-810C-4B44-85BA-49FF7E4AD0EB}"/>
              </a:ext>
            </a:extLst>
          </p:cNvPr>
          <p:cNvCxnSpPr>
            <a:cxnSpLocks/>
          </p:cNvCxnSpPr>
          <p:nvPr/>
        </p:nvCxnSpPr>
        <p:spPr>
          <a:xfrm>
            <a:off x="4933948" y="8588340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349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C2336-C39D-4C77-90AB-AE17C28B4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53" y="821266"/>
            <a:ext cx="5050631" cy="322165"/>
          </a:xfrm>
        </p:spPr>
        <p:txBody>
          <a:bodyPr>
            <a:normAutofit fontScale="90000"/>
          </a:bodyPr>
          <a:lstStyle/>
          <a:p>
            <a:r>
              <a:rPr lang="en-GB" sz="2400" b="1" u="sng" dirty="0"/>
              <a:t>Shade in ¼  of each shape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F36A34-8097-4B8E-8B7F-B4DB37C72E39}"/>
              </a:ext>
            </a:extLst>
          </p:cNvPr>
          <p:cNvSpPr txBox="1"/>
          <p:nvPr/>
        </p:nvSpPr>
        <p:spPr>
          <a:xfrm>
            <a:off x="3105150" y="330174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Name: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4DAEA2-3451-4F3D-AC93-68E448C73D2D}"/>
              </a:ext>
            </a:extLst>
          </p:cNvPr>
          <p:cNvCxnSpPr>
            <a:cxnSpLocks/>
          </p:cNvCxnSpPr>
          <p:nvPr/>
        </p:nvCxnSpPr>
        <p:spPr>
          <a:xfrm>
            <a:off x="3762375" y="627792"/>
            <a:ext cx="26574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BD00712-4533-48BE-A4BC-285B5B4D0D67}"/>
              </a:ext>
            </a:extLst>
          </p:cNvPr>
          <p:cNvGrpSpPr/>
          <p:nvPr/>
        </p:nvGrpSpPr>
        <p:grpSpPr>
          <a:xfrm>
            <a:off x="1176326" y="3935998"/>
            <a:ext cx="1504949" cy="1541365"/>
            <a:chOff x="3733799" y="1620934"/>
            <a:chExt cx="1504949" cy="1541365"/>
          </a:xfrm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F41B293-22F7-477E-82D7-DB956D64AE4E}"/>
                </a:ext>
              </a:extLst>
            </p:cNvPr>
            <p:cNvSpPr/>
            <p:nvPr/>
          </p:nvSpPr>
          <p:spPr>
            <a:xfrm>
              <a:off x="3733799" y="1620934"/>
              <a:ext cx="1504949" cy="15413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A8EE8C59-4745-4169-BBEA-60BD55008B60}"/>
                </a:ext>
              </a:extLst>
            </p:cNvPr>
            <p:cNvCxnSpPr>
              <a:stCxn id="124" idx="0"/>
              <a:endCxn id="124" idx="2"/>
            </p:cNvCxnSpPr>
            <p:nvPr/>
          </p:nvCxnSpPr>
          <p:spPr>
            <a:xfrm>
              <a:off x="4486274" y="1620934"/>
              <a:ext cx="0" cy="154136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47446AEC-C690-4E63-B913-9DCF22319C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43326" y="2362199"/>
              <a:ext cx="149542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Oval 13">
            <a:extLst>
              <a:ext uri="{FF2B5EF4-FFF2-40B4-BE49-F238E27FC236}">
                <a16:creationId xmlns:a16="http://schemas.microsoft.com/office/drawing/2014/main" id="{97E153D0-F5D1-409D-AE1C-06CF0114843C}"/>
              </a:ext>
            </a:extLst>
          </p:cNvPr>
          <p:cNvSpPr/>
          <p:nvPr/>
        </p:nvSpPr>
        <p:spPr>
          <a:xfrm>
            <a:off x="4010686" y="1710921"/>
            <a:ext cx="1981191" cy="175258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499D2DAE-813C-4B2B-AF60-4C2A0B224A30}"/>
              </a:ext>
            </a:extLst>
          </p:cNvPr>
          <p:cNvCxnSpPr>
            <a:cxnSpLocks/>
            <a:stCxn id="14" idx="0"/>
            <a:endCxn id="14" idx="4"/>
          </p:cNvCxnSpPr>
          <p:nvPr/>
        </p:nvCxnSpPr>
        <p:spPr>
          <a:xfrm>
            <a:off x="5001282" y="1710921"/>
            <a:ext cx="0" cy="17525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520CA832-B884-465B-9C16-122E4EEF6236}"/>
              </a:ext>
            </a:extLst>
          </p:cNvPr>
          <p:cNvCxnSpPr>
            <a:cxnSpLocks/>
            <a:stCxn id="14" idx="6"/>
            <a:endCxn id="14" idx="2"/>
          </p:cNvCxnSpPr>
          <p:nvPr/>
        </p:nvCxnSpPr>
        <p:spPr>
          <a:xfrm flipH="1">
            <a:off x="4010686" y="2587214"/>
            <a:ext cx="198119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F5107FE8-10A9-4DE9-B5CA-9B29137EAA7F}"/>
              </a:ext>
            </a:extLst>
          </p:cNvPr>
          <p:cNvSpPr/>
          <p:nvPr/>
        </p:nvSpPr>
        <p:spPr>
          <a:xfrm>
            <a:off x="1176326" y="1601254"/>
            <a:ext cx="2057396" cy="115717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709860A3-F070-4347-8243-26EA0F1FAB05}"/>
              </a:ext>
            </a:extLst>
          </p:cNvPr>
          <p:cNvCxnSpPr>
            <a:cxnSpLocks/>
            <a:endCxn id="22" idx="2"/>
          </p:cNvCxnSpPr>
          <p:nvPr/>
        </p:nvCxnSpPr>
        <p:spPr>
          <a:xfrm>
            <a:off x="2205024" y="1601254"/>
            <a:ext cx="0" cy="11571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B632071-F246-4075-9221-CA6847D8C551}"/>
              </a:ext>
            </a:extLst>
          </p:cNvPr>
          <p:cNvSpPr/>
          <p:nvPr/>
        </p:nvSpPr>
        <p:spPr>
          <a:xfrm>
            <a:off x="1307155" y="8678587"/>
            <a:ext cx="4910440" cy="73695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0BC16E1A-1060-477E-835C-39EA02043C1A}"/>
              </a:ext>
            </a:extLst>
          </p:cNvPr>
          <p:cNvCxnSpPr>
            <a:cxnSpLocks/>
          </p:cNvCxnSpPr>
          <p:nvPr/>
        </p:nvCxnSpPr>
        <p:spPr>
          <a:xfrm>
            <a:off x="3724275" y="8697637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0C49F426-EBDD-42DF-B4F4-D775C914B955}"/>
              </a:ext>
            </a:extLst>
          </p:cNvPr>
          <p:cNvCxnSpPr>
            <a:cxnSpLocks/>
          </p:cNvCxnSpPr>
          <p:nvPr/>
        </p:nvCxnSpPr>
        <p:spPr>
          <a:xfrm>
            <a:off x="2600324" y="8678586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DD8F0C61-810C-4B44-85BA-49FF7E4AD0EB}"/>
              </a:ext>
            </a:extLst>
          </p:cNvPr>
          <p:cNvCxnSpPr>
            <a:cxnSpLocks/>
          </p:cNvCxnSpPr>
          <p:nvPr/>
        </p:nvCxnSpPr>
        <p:spPr>
          <a:xfrm>
            <a:off x="4933948" y="8678587"/>
            <a:ext cx="0" cy="73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906E685-9727-4CE4-85D8-3616D7B4CE0C}"/>
              </a:ext>
            </a:extLst>
          </p:cNvPr>
          <p:cNvCxnSpPr>
            <a:cxnSpLocks/>
          </p:cNvCxnSpPr>
          <p:nvPr/>
        </p:nvCxnSpPr>
        <p:spPr>
          <a:xfrm flipH="1">
            <a:off x="1176327" y="2155965"/>
            <a:ext cx="20573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9896785-313E-4966-A294-47079E585F9F}"/>
              </a:ext>
            </a:extLst>
          </p:cNvPr>
          <p:cNvGrpSpPr/>
          <p:nvPr/>
        </p:nvGrpSpPr>
        <p:grpSpPr>
          <a:xfrm>
            <a:off x="1176326" y="6218628"/>
            <a:ext cx="1514477" cy="1555571"/>
            <a:chOff x="3724272" y="1620934"/>
            <a:chExt cx="1514477" cy="155557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105826E-6962-4C25-BF3D-37ACAAE9BBE8}"/>
                </a:ext>
              </a:extLst>
            </p:cNvPr>
            <p:cNvSpPr/>
            <p:nvPr/>
          </p:nvSpPr>
          <p:spPr>
            <a:xfrm>
              <a:off x="3733799" y="1620934"/>
              <a:ext cx="1504949" cy="154136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A4F8840-6C74-4A12-A1F0-77D712723302}"/>
                </a:ext>
              </a:extLst>
            </p:cNvPr>
            <p:cNvCxnSpPr>
              <a:cxnSpLocks/>
            </p:cNvCxnSpPr>
            <p:nvPr/>
          </p:nvCxnSpPr>
          <p:spPr>
            <a:xfrm>
              <a:off x="3743325" y="1620934"/>
              <a:ext cx="1443052" cy="154136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93F7026-D307-4A19-9209-FC8203C5F9E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24272" y="1620934"/>
              <a:ext cx="1514477" cy="155557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Flowchart: Preparation 27">
            <a:extLst>
              <a:ext uri="{FF2B5EF4-FFF2-40B4-BE49-F238E27FC236}">
                <a16:creationId xmlns:a16="http://schemas.microsoft.com/office/drawing/2014/main" id="{6C5F4E6D-281D-4FC6-80CA-87EB8F3B2BCC}"/>
              </a:ext>
            </a:extLst>
          </p:cNvPr>
          <p:cNvSpPr/>
          <p:nvPr/>
        </p:nvSpPr>
        <p:spPr>
          <a:xfrm rot="5400000">
            <a:off x="4350297" y="4162210"/>
            <a:ext cx="2339271" cy="1581580"/>
          </a:xfrm>
          <a:prstGeom prst="flowChartPreparati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71EF96B-74B9-4DEA-8570-CB68DDCF2B60}"/>
              </a:ext>
            </a:extLst>
          </p:cNvPr>
          <p:cNvCxnSpPr>
            <a:cxnSpLocks/>
            <a:stCxn id="28" idx="0"/>
          </p:cNvCxnSpPr>
          <p:nvPr/>
        </p:nvCxnSpPr>
        <p:spPr>
          <a:xfrm flipH="1">
            <a:off x="4729143" y="4953001"/>
            <a:ext cx="1581580" cy="154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31FCFEC-4D54-4CA6-8632-597BDCC5D089}"/>
              </a:ext>
            </a:extLst>
          </p:cNvPr>
          <p:cNvCxnSpPr>
            <a:cxnSpLocks/>
          </p:cNvCxnSpPr>
          <p:nvPr/>
        </p:nvCxnSpPr>
        <p:spPr>
          <a:xfrm>
            <a:off x="5500883" y="3783365"/>
            <a:ext cx="0" cy="23392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C9787320-C2EF-4495-986B-661E28BF122B}"/>
              </a:ext>
            </a:extLst>
          </p:cNvPr>
          <p:cNvSpPr/>
          <p:nvPr/>
        </p:nvSpPr>
        <p:spPr>
          <a:xfrm>
            <a:off x="4438659" y="6444493"/>
            <a:ext cx="1981191" cy="175258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7AE9291-F020-49FD-8E10-09EBDBFB0AAD}"/>
              </a:ext>
            </a:extLst>
          </p:cNvPr>
          <p:cNvCxnSpPr>
            <a:cxnSpLocks/>
            <a:stCxn id="64" idx="7"/>
            <a:endCxn id="64" idx="3"/>
          </p:cNvCxnSpPr>
          <p:nvPr/>
        </p:nvCxnSpPr>
        <p:spPr>
          <a:xfrm flipH="1">
            <a:off x="4728798" y="6701153"/>
            <a:ext cx="1400913" cy="12392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0EEF2D3-0138-4BE1-BBB3-06B55EF2B25F}"/>
              </a:ext>
            </a:extLst>
          </p:cNvPr>
          <p:cNvCxnSpPr>
            <a:cxnSpLocks/>
            <a:stCxn id="64" idx="1"/>
            <a:endCxn id="64" idx="5"/>
          </p:cNvCxnSpPr>
          <p:nvPr/>
        </p:nvCxnSpPr>
        <p:spPr>
          <a:xfrm>
            <a:off x="4728798" y="6701153"/>
            <a:ext cx="1400913" cy="12392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987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peak Pro"/>
        <a:ea typeface=""/>
        <a:cs typeface=""/>
      </a:majorFont>
      <a:minorFont>
        <a:latin typeface="Speak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961</TotalTime>
  <Words>16</Words>
  <Application>Microsoft Office PowerPoint</Application>
  <PresentationFormat>A4 Paper (210x297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Speak Pro</vt:lpstr>
      <vt:lpstr>Office Theme</vt:lpstr>
      <vt:lpstr>Shade in ½ of each shape</vt:lpstr>
      <vt:lpstr>Shade in ¼  of each shape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 and Stick Maths Activities</dc:title>
  <dc:creator>Jemima Higgins</dc:creator>
  <cp:lastModifiedBy>Dan Hill</cp:lastModifiedBy>
  <cp:revision>2</cp:revision>
  <dcterms:created xsi:type="dcterms:W3CDTF">2020-07-17T14:02:28Z</dcterms:created>
  <dcterms:modified xsi:type="dcterms:W3CDTF">2026-04-21T16:04:45Z</dcterms:modified>
</cp:coreProperties>
</file>