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notesMasterIdLst>
    <p:notesMasterId r:id="rId7"/>
  </p:notesMasterIdLst>
  <p:sldIdLst>
    <p:sldId id="256" r:id="rId5"/>
    <p:sldId id="257" r:id="rId6"/>
  </p:sldIdLst>
  <p:sldSz cx="6858000" cy="9906000" type="A4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4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F0066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26" autoAdjust="0"/>
    <p:restoredTop sz="94694"/>
  </p:normalViewPr>
  <p:slideViewPr>
    <p:cSldViewPr snapToGrid="0" snapToObjects="1">
      <p:cViewPr varScale="1">
        <p:scale>
          <a:sx n="52" d="100"/>
          <a:sy n="52" d="100"/>
        </p:scale>
        <p:origin x="2880" y="48"/>
      </p:cViewPr>
      <p:guideLst>
        <p:guide orient="horz" pos="102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76463" y="1241425"/>
            <a:ext cx="231616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949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912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6477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037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23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246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958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948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426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6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033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929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137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828700E-10F0-459D-929C-BB5112D6949F}"/>
              </a:ext>
            </a:extLst>
          </p:cNvPr>
          <p:cNvSpPr txBox="1"/>
          <p:nvPr/>
        </p:nvSpPr>
        <p:spPr>
          <a:xfrm>
            <a:off x="116392" y="60682"/>
            <a:ext cx="589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Year 2 Maths Homework – VERY CONFIDENT</a:t>
            </a:r>
            <a:endParaRPr lang="en-GB" b="1" u="sng" dirty="0"/>
          </a:p>
          <a:p>
            <a:endParaRPr lang="en-GB" b="1" u="sng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8CE9DA-AB16-45ED-B070-D37D041BD3C2}"/>
              </a:ext>
            </a:extLst>
          </p:cNvPr>
          <p:cNvSpPr txBox="1"/>
          <p:nvPr/>
        </p:nvSpPr>
        <p:spPr>
          <a:xfrm>
            <a:off x="5245100" y="131802"/>
            <a:ext cx="161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3.7.26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34628F6-6BD1-48EB-AD37-9B90782FAE62}"/>
              </a:ext>
            </a:extLst>
          </p:cNvPr>
          <p:cNvSpPr txBox="1"/>
          <p:nvPr/>
        </p:nvSpPr>
        <p:spPr>
          <a:xfrm>
            <a:off x="286487" y="1170086"/>
            <a:ext cx="4389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u="sng" dirty="0"/>
              <a:t>Help words:    </a:t>
            </a:r>
            <a:r>
              <a:rPr lang="en-GB" sz="2000" b="1" i="1" u="sng" dirty="0"/>
              <a:t>past minutes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B8F5ED-FF5E-4A4B-AEF5-809B63C40A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487" y="503336"/>
            <a:ext cx="5010150" cy="666750"/>
          </a:xfrm>
          <a:prstGeom prst="rect">
            <a:avLst/>
          </a:prstGeom>
        </p:spPr>
      </p:pic>
      <p:pic>
        <p:nvPicPr>
          <p:cNvPr id="10" name="Picture 3">
            <a:extLst>
              <a:ext uri="{FF2B5EF4-FFF2-40B4-BE49-F238E27FC236}">
                <a16:creationId xmlns:a16="http://schemas.microsoft.com/office/drawing/2014/main" id="{58D868DC-7277-4A9E-AC28-7DBDF3C16C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3750" y="550203"/>
            <a:ext cx="944250" cy="970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F6CD15E-2A0A-41AC-8978-6D720CBF59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123472"/>
            <a:ext cx="6858000" cy="7218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752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828700E-10F0-459D-929C-BB5112D6949F}"/>
              </a:ext>
            </a:extLst>
          </p:cNvPr>
          <p:cNvSpPr txBox="1"/>
          <p:nvPr/>
        </p:nvSpPr>
        <p:spPr>
          <a:xfrm>
            <a:off x="116392" y="60682"/>
            <a:ext cx="589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Year 2 Maths Homework – VERY CONFIDENT</a:t>
            </a:r>
            <a:endParaRPr lang="en-GB" b="1" u="sng" dirty="0"/>
          </a:p>
          <a:p>
            <a:endParaRPr lang="en-GB" b="1" u="sng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8CE9DA-AB16-45ED-B070-D37D041BD3C2}"/>
              </a:ext>
            </a:extLst>
          </p:cNvPr>
          <p:cNvSpPr txBox="1"/>
          <p:nvPr/>
        </p:nvSpPr>
        <p:spPr>
          <a:xfrm>
            <a:off x="5245100" y="131802"/>
            <a:ext cx="161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3.7.26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34628F6-6BD1-48EB-AD37-9B90782FAE62}"/>
              </a:ext>
            </a:extLst>
          </p:cNvPr>
          <p:cNvSpPr txBox="1"/>
          <p:nvPr/>
        </p:nvSpPr>
        <p:spPr>
          <a:xfrm>
            <a:off x="286487" y="1170086"/>
            <a:ext cx="4389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u="sng" dirty="0"/>
              <a:t>Help words:    </a:t>
            </a:r>
            <a:r>
              <a:rPr lang="en-GB" sz="2000" b="1" i="1" u="sng" dirty="0"/>
              <a:t>past minutes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B8F5ED-FF5E-4A4B-AEF5-809B63C40A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487" y="503336"/>
            <a:ext cx="5010150" cy="6667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AE33F09-5FE3-43DB-82E1-789B9AC5DF4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91" r="4720"/>
          <a:stretch/>
        </p:blipFill>
        <p:spPr>
          <a:xfrm>
            <a:off x="116392" y="1570196"/>
            <a:ext cx="5773420" cy="7832468"/>
          </a:xfrm>
          <a:prstGeom prst="rect">
            <a:avLst/>
          </a:prstGeom>
        </p:spPr>
      </p:pic>
      <p:pic>
        <p:nvPicPr>
          <p:cNvPr id="10" name="Picture 3">
            <a:extLst>
              <a:ext uri="{FF2B5EF4-FFF2-40B4-BE49-F238E27FC236}">
                <a16:creationId xmlns:a16="http://schemas.microsoft.com/office/drawing/2014/main" id="{58D868DC-7277-4A9E-AC28-7DBDF3C16C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3750" y="550203"/>
            <a:ext cx="944250" cy="970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30194D4-BB65-4104-A5AB-81901AF2E394}"/>
              </a:ext>
            </a:extLst>
          </p:cNvPr>
          <p:cNvSpPr txBox="1"/>
          <p:nvPr/>
        </p:nvSpPr>
        <p:spPr>
          <a:xfrm>
            <a:off x="5889812" y="1641316"/>
            <a:ext cx="11500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1200" dirty="0"/>
              <a:t>One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200" dirty="0"/>
              <a:t>Two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200" dirty="0"/>
              <a:t>Three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200" dirty="0"/>
              <a:t>Four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200" dirty="0"/>
              <a:t>Five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200" dirty="0"/>
              <a:t>Six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200" dirty="0"/>
              <a:t>Seven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200" dirty="0"/>
              <a:t>Eight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200" dirty="0"/>
              <a:t>Nine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200" dirty="0"/>
              <a:t>Ten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200" dirty="0"/>
              <a:t>Eleven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200" dirty="0"/>
              <a:t>Twelve</a:t>
            </a:r>
          </a:p>
        </p:txBody>
      </p:sp>
    </p:spTree>
    <p:extLst>
      <p:ext uri="{BB962C8B-B14F-4D97-AF65-F5344CB8AC3E}">
        <p14:creationId xmlns:p14="http://schemas.microsoft.com/office/powerpoint/2010/main" val="1224362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D2F9859A692143A7D8C5546DD2C295" ma:contentTypeVersion="13" ma:contentTypeDescription="Create a new document." ma:contentTypeScope="" ma:versionID="305bf1e1cd65525b656ad5155221d409">
  <xsd:schema xmlns:xsd="http://www.w3.org/2001/XMLSchema" xmlns:xs="http://www.w3.org/2001/XMLSchema" xmlns:p="http://schemas.microsoft.com/office/2006/metadata/properties" xmlns:ns2="8fba47cf-d4c2-4342-84d4-550bc2b4b2fe" xmlns:ns3="94a41c2b-c9a4-4155-9cd3-2586bd5a7cc7" targetNamespace="http://schemas.microsoft.com/office/2006/metadata/properties" ma:root="true" ma:fieldsID="f905595a593941d62841eb983e4cd79b" ns2:_="" ns3:_="">
    <xsd:import namespace="8fba47cf-d4c2-4342-84d4-550bc2b4b2fe"/>
    <xsd:import namespace="94a41c2b-c9a4-4155-9cd3-2586bd5a7c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a47cf-d4c2-4342-84d4-550bc2b4b2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41c2b-c9a4-4155-9cd3-2586bd5a7cc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9FEE4B3-ECAA-4BB4-8397-4AD546DA08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11F01D-DD6A-405D-9543-0A91B66084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ba47cf-d4c2-4342-84d4-550bc2b4b2fe"/>
    <ds:schemaRef ds:uri="94a41c2b-c9a4-4155-9cd3-2586bd5a7c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0C3F86-88B6-4FCA-85CA-69401A291BDA}">
  <ds:schemaRefs>
    <ds:schemaRef ds:uri="http://schemas.microsoft.com/office/2006/documentManagement/types"/>
    <ds:schemaRef ds:uri="8fba47cf-d4c2-4342-84d4-550bc2b4b2fe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94a41c2b-c9a4-4155-9cd3-2586bd5a7cc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1478</TotalTime>
  <Words>38</Words>
  <Application>Microsoft Office PowerPoint</Application>
  <PresentationFormat>A4 Paper (210x297 mm)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Dan Hill</cp:lastModifiedBy>
  <cp:revision>123</cp:revision>
  <dcterms:created xsi:type="dcterms:W3CDTF">2019-10-15T10:24:11Z</dcterms:created>
  <dcterms:modified xsi:type="dcterms:W3CDTF">2026-07-01T15:49:18Z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0x010100E0D2F9859A692143A7D8C5546DD2C295</vt:lpwstr>
  </property>
</Properties>
</file>