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sldIdLst>
    <p:sldId id="256" r:id="rId5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4694"/>
  </p:normalViewPr>
  <p:slideViewPr>
    <p:cSldViewPr snapToGrid="0" snapToObjects="1">
      <p:cViewPr varScale="1">
        <p:scale>
          <a:sx n="52" d="100"/>
          <a:sy n="52" d="100"/>
        </p:scale>
        <p:origin x="2880" y="67"/>
      </p:cViewPr>
      <p:guideLst>
        <p:guide orient="horz" pos="10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9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1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4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3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4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5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4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2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03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2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3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28700E-10F0-459D-929C-BB5112D6949F}"/>
              </a:ext>
            </a:extLst>
          </p:cNvPr>
          <p:cNvSpPr txBox="1"/>
          <p:nvPr/>
        </p:nvSpPr>
        <p:spPr>
          <a:xfrm>
            <a:off x="116392" y="74129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 2 Maths Homework</a:t>
            </a:r>
            <a:endParaRPr lang="en-GB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CE9DA-AB16-45ED-B070-D37D041BD3C2}"/>
              </a:ext>
            </a:extLst>
          </p:cNvPr>
          <p:cNvSpPr txBox="1"/>
          <p:nvPr/>
        </p:nvSpPr>
        <p:spPr>
          <a:xfrm>
            <a:off x="5245100" y="145249"/>
            <a:ext cx="161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/>
              <a:t>.7.26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4628F6-6BD1-48EB-AD37-9B90782FAE62}"/>
              </a:ext>
            </a:extLst>
          </p:cNvPr>
          <p:cNvSpPr txBox="1"/>
          <p:nvPr/>
        </p:nvSpPr>
        <p:spPr>
          <a:xfrm>
            <a:off x="1234440" y="1232872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u="sng" dirty="0"/>
              <a:t>Help words:    </a:t>
            </a:r>
            <a:r>
              <a:rPr lang="en-GB" sz="2000" b="1" i="1" u="sng" dirty="0"/>
              <a:t>o’clock     half past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8F5ED-FF5E-4A4B-AEF5-809B63C40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87" y="516783"/>
            <a:ext cx="5010150" cy="666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253C05-6C56-4EF3-AE0B-EE31CCA98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235" y="1784557"/>
            <a:ext cx="5287113" cy="7735380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3D14F8E-C30B-40A1-A749-58F81B446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756" y="563932"/>
            <a:ext cx="1301125" cy="133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75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3" ma:contentTypeDescription="Create a new document." ma:contentTypeScope="" ma:versionID="305bf1e1cd65525b656ad5155221d409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f905595a593941d62841eb983e4cd79b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FEE4B3-ECAA-4BB4-8397-4AD546DA08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11F01D-DD6A-405D-9543-0A91B66084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0C3F86-88B6-4FCA-85CA-69401A291BDA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8fba47cf-d4c2-4342-84d4-550bc2b4b2fe"/>
    <ds:schemaRef ds:uri="http://purl.org/dc/terms/"/>
    <ds:schemaRef ds:uri="http://schemas.microsoft.com/office/infopath/2007/PartnerControls"/>
    <ds:schemaRef ds:uri="94a41c2b-c9a4-4155-9cd3-2586bd5a7cc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1477</TotalTime>
  <Words>11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Dan Hill</cp:lastModifiedBy>
  <cp:revision>121</cp:revision>
  <dcterms:created xsi:type="dcterms:W3CDTF">2019-10-15T10:24:11Z</dcterms:created>
  <dcterms:modified xsi:type="dcterms:W3CDTF">2026-07-01T15:50:15Z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