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2" r:id="rId4"/>
  </p:sldMasterIdLst>
  <p:notesMasterIdLst>
    <p:notesMasterId r:id="rId6"/>
  </p:notesMasterIdLst>
  <p:sldIdLst>
    <p:sldId id="256" r:id="rId5"/>
  </p:sldIdLst>
  <p:sldSz cx="6858000" cy="9906000" type="A4"/>
  <p:notesSz cx="6669088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24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33"/>
    <a:srgbClr val="FF0066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926" autoAdjust="0"/>
    <p:restoredTop sz="94694"/>
  </p:normalViewPr>
  <p:slideViewPr>
    <p:cSldViewPr snapToGrid="0" snapToObjects="1">
      <p:cViewPr varScale="1">
        <p:scale>
          <a:sx n="52" d="100"/>
          <a:sy n="52" d="100"/>
        </p:scale>
        <p:origin x="2880" y="67"/>
      </p:cViewPr>
      <p:guideLst>
        <p:guide orient="horz" pos="1024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81C089-4F35-4C43-BC59-438EC1FE0F45}" type="datetimeFigureOut">
              <a:rPr lang="en-US" smtClean="0"/>
              <a:t>7/1/2026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76463" y="1241425"/>
            <a:ext cx="2316162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777194"/>
            <a:ext cx="533527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8FBF2E-605A-DD44-BAE4-1590D24E8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0510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6949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4912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66477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6037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237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1246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7958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5948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1426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068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0033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8929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7/1/2026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1137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828700E-10F0-459D-929C-BB5112D6949F}"/>
              </a:ext>
            </a:extLst>
          </p:cNvPr>
          <p:cNvSpPr txBox="1"/>
          <p:nvPr/>
        </p:nvSpPr>
        <p:spPr>
          <a:xfrm>
            <a:off x="116392" y="74129"/>
            <a:ext cx="589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Year 2 Maths Homework – CONFIDENT</a:t>
            </a:r>
            <a:endParaRPr lang="en-GB" b="1" u="sng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08CE9DA-AB16-45ED-B070-D37D041BD3C2}"/>
              </a:ext>
            </a:extLst>
          </p:cNvPr>
          <p:cNvSpPr txBox="1"/>
          <p:nvPr/>
        </p:nvSpPr>
        <p:spPr>
          <a:xfrm>
            <a:off x="156368" y="402846"/>
            <a:ext cx="1612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/>
              <a:t>3.7.26</a:t>
            </a:r>
            <a:endParaRPr lang="en-GB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34628F6-6BD1-48EB-AD37-9B90782FAE62}"/>
              </a:ext>
            </a:extLst>
          </p:cNvPr>
          <p:cNvSpPr txBox="1"/>
          <p:nvPr/>
        </p:nvSpPr>
        <p:spPr>
          <a:xfrm>
            <a:off x="1037636" y="1370145"/>
            <a:ext cx="43891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i="1" u="sng" dirty="0"/>
              <a:t>Help words:    </a:t>
            </a:r>
            <a:r>
              <a:rPr lang="en-GB" sz="2000" b="1" i="1" u="sng" dirty="0"/>
              <a:t>quarter to   quarter past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FB8F5ED-FF5E-4A4B-AEF5-809B63C40A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6487" y="755216"/>
            <a:ext cx="5010150" cy="666750"/>
          </a:xfrm>
          <a:prstGeom prst="rect">
            <a:avLst/>
          </a:prstGeom>
        </p:spPr>
      </p:pic>
      <p:pic>
        <p:nvPicPr>
          <p:cNvPr id="10" name="Picture 3">
            <a:extLst>
              <a:ext uri="{FF2B5EF4-FFF2-40B4-BE49-F238E27FC236}">
                <a16:creationId xmlns:a16="http://schemas.microsoft.com/office/drawing/2014/main" id="{E3D14F8E-C30B-40A1-A749-58F81B446E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6756" y="563932"/>
            <a:ext cx="1301125" cy="1337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50B82785-2A68-4EE3-B934-09B211FB4C1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2123472"/>
            <a:ext cx="6858000" cy="7218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7528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0D2F9859A692143A7D8C5546DD2C295" ma:contentTypeVersion="13" ma:contentTypeDescription="Create a new document." ma:contentTypeScope="" ma:versionID="305bf1e1cd65525b656ad5155221d409">
  <xsd:schema xmlns:xsd="http://www.w3.org/2001/XMLSchema" xmlns:xs="http://www.w3.org/2001/XMLSchema" xmlns:p="http://schemas.microsoft.com/office/2006/metadata/properties" xmlns:ns2="8fba47cf-d4c2-4342-84d4-550bc2b4b2fe" xmlns:ns3="94a41c2b-c9a4-4155-9cd3-2586bd5a7cc7" targetNamespace="http://schemas.microsoft.com/office/2006/metadata/properties" ma:root="true" ma:fieldsID="f905595a593941d62841eb983e4cd79b" ns2:_="" ns3:_="">
    <xsd:import namespace="8fba47cf-d4c2-4342-84d4-550bc2b4b2fe"/>
    <xsd:import namespace="94a41c2b-c9a4-4155-9cd3-2586bd5a7cc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ba47cf-d4c2-4342-84d4-550bc2b4b2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a41c2b-c9a4-4155-9cd3-2586bd5a7cc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F0C3F86-88B6-4FCA-85CA-69401A291BDA}">
  <ds:schemaRefs>
    <ds:schemaRef ds:uri="http://schemas.microsoft.com/office/2006/documentManagement/types"/>
    <ds:schemaRef ds:uri="8fba47cf-d4c2-4342-84d4-550bc2b4b2fe"/>
    <ds:schemaRef ds:uri="http://purl.org/dc/elements/1.1/"/>
    <ds:schemaRef ds:uri="http://schemas.microsoft.com/office/2006/metadata/properties"/>
    <ds:schemaRef ds:uri="94a41c2b-c9a4-4155-9cd3-2586bd5a7cc7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89FEE4B3-ECAA-4BB4-8397-4AD546DA082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D11F01D-DD6A-405D-9543-0A91B660845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fba47cf-d4c2-4342-84d4-550bc2b4b2fe"/>
    <ds:schemaRef ds:uri="94a41c2b-c9a4-4155-9cd3-2586bd5a7c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1479</TotalTime>
  <Words>14</Words>
  <Application>Microsoft Office PowerPoint</Application>
  <PresentationFormat>A4 Paper (210x297 mm)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Andrea Cooper</dc:creator>
  <cp:lastModifiedBy>Dan Hill</cp:lastModifiedBy>
  <cp:revision>126</cp:revision>
  <dcterms:created xsi:type="dcterms:W3CDTF">2019-10-15T10:24:11Z</dcterms:created>
  <dcterms:modified xsi:type="dcterms:W3CDTF">2026-07-01T15:48:28Z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0x010100E0D2F9859A692143A7D8C5546DD2C295</vt:lpwstr>
  </property>
</Properties>
</file>