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25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469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37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540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624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505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569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035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53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55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15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66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06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81C9A3-9DFC-4485-AC56-F3BAC21247E4}"/>
              </a:ext>
            </a:extLst>
          </p:cNvPr>
          <p:cNvSpPr txBox="1"/>
          <p:nvPr/>
        </p:nvSpPr>
        <p:spPr>
          <a:xfrm>
            <a:off x="2444938" y="0"/>
            <a:ext cx="3841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Comic Sans MS" panose="030F0702030302020204" pitchFamily="66" charset="0"/>
              </a:rPr>
              <a:t>Y1 Homework 2.10.26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90A0DDE-2452-4423-9E39-D6B448BEBAC6}"/>
              </a:ext>
            </a:extLst>
          </p:cNvPr>
          <p:cNvCxnSpPr/>
          <p:nvPr/>
        </p:nvCxnSpPr>
        <p:spPr>
          <a:xfrm>
            <a:off x="2292065" y="8147418"/>
            <a:ext cx="40957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1EEFF34-86F3-4D2D-856C-86D1E5927AE3}"/>
              </a:ext>
            </a:extLst>
          </p:cNvPr>
          <p:cNvCxnSpPr/>
          <p:nvPr/>
        </p:nvCxnSpPr>
        <p:spPr>
          <a:xfrm>
            <a:off x="2292065" y="9188818"/>
            <a:ext cx="40957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E7850DF-9F28-4C1C-ABD3-D4EC8BF244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663"/>
          <a:stretch/>
        </p:blipFill>
        <p:spPr>
          <a:xfrm>
            <a:off x="202897" y="7662287"/>
            <a:ext cx="2242041" cy="17379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26E9E5-C370-4F48-AB5F-031FB62E93C8}"/>
              </a:ext>
            </a:extLst>
          </p:cNvPr>
          <p:cNvSpPr txBox="1"/>
          <p:nvPr/>
        </p:nvSpPr>
        <p:spPr>
          <a:xfrm>
            <a:off x="165199" y="6010907"/>
            <a:ext cx="82477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dirty="0"/>
              <a:t>Now trace and copy these letters and words.</a:t>
            </a:r>
          </a:p>
          <a:p>
            <a:r>
              <a:rPr lang="en-GB" sz="1500" dirty="0"/>
              <a:t>Think about the size of the letters and sitting them on the line.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8AF521-6445-49DF-8350-0096915CE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199" y="505748"/>
            <a:ext cx="6692801" cy="53919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C7EC85-2630-4372-95B9-56C2A0962E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318" b="-1"/>
          <a:stretch/>
        </p:blipFill>
        <p:spPr>
          <a:xfrm>
            <a:off x="165199" y="6756401"/>
            <a:ext cx="5897211" cy="78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73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C1F3DD-7937-4798-921A-81ADD4406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816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318</TotalTime>
  <Words>26</Words>
  <Application>Microsoft Office PowerPoint</Application>
  <PresentationFormat>A4 Paper (210x297 mm)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D Hill</dc:creator>
  <cp:lastModifiedBy>Dan Hill</cp:lastModifiedBy>
  <cp:revision>18</cp:revision>
  <cp:lastPrinted>2026-10-01T13:49:41Z</cp:lastPrinted>
  <dcterms:created xsi:type="dcterms:W3CDTF">2026-08-20T10:49:36Z</dcterms:created>
  <dcterms:modified xsi:type="dcterms:W3CDTF">2026-10-01T13:49:41Z</dcterms:modified>
</cp:coreProperties>
</file>