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906000" type="A4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25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88A6-F596-444C-BA0B-AA731435994B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BD1A4-D10A-4546-B272-BC122CCAF0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469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88A6-F596-444C-BA0B-AA731435994B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BD1A4-D10A-4546-B272-BC122CCAF0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5378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88A6-F596-444C-BA0B-AA731435994B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BD1A4-D10A-4546-B272-BC122CCAF0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540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88A6-F596-444C-BA0B-AA731435994B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BD1A4-D10A-4546-B272-BC122CCAF0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7624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88A6-F596-444C-BA0B-AA731435994B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BD1A4-D10A-4546-B272-BC122CCAF0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1505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88A6-F596-444C-BA0B-AA731435994B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BD1A4-D10A-4546-B272-BC122CCAF0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4569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88A6-F596-444C-BA0B-AA731435994B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BD1A4-D10A-4546-B272-BC122CCAF0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4035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88A6-F596-444C-BA0B-AA731435994B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BD1A4-D10A-4546-B272-BC122CCAF0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6531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88A6-F596-444C-BA0B-AA731435994B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BD1A4-D10A-4546-B272-BC122CCAF0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755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88A6-F596-444C-BA0B-AA731435994B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BD1A4-D10A-4546-B272-BC122CCAF0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158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088A6-F596-444C-BA0B-AA731435994B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BD1A4-D10A-4546-B272-BC122CCAF0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66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1088A6-F596-444C-BA0B-AA731435994B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BD1A4-D10A-4546-B272-BC122CCAF0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3069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A81C9A3-9DFC-4485-AC56-F3BAC21247E4}"/>
              </a:ext>
            </a:extLst>
          </p:cNvPr>
          <p:cNvSpPr txBox="1"/>
          <p:nvPr/>
        </p:nvSpPr>
        <p:spPr>
          <a:xfrm>
            <a:off x="2444938" y="0"/>
            <a:ext cx="3841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>
                <a:latin typeface="Comic Sans MS" panose="030F0702030302020204" pitchFamily="66" charset="0"/>
              </a:rPr>
              <a:t>Y1 Homework 2.10.26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480DFDB-2F17-4B7A-B8A8-6B374570F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758" y="5836165"/>
            <a:ext cx="1117781" cy="503802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90A0DDE-2452-4423-9E39-D6B448BEBAC6}"/>
              </a:ext>
            </a:extLst>
          </p:cNvPr>
          <p:cNvCxnSpPr/>
          <p:nvPr/>
        </p:nvCxnSpPr>
        <p:spPr>
          <a:xfrm>
            <a:off x="2254367" y="7124700"/>
            <a:ext cx="40957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1EEFF34-86F3-4D2D-856C-86D1E5927AE3}"/>
              </a:ext>
            </a:extLst>
          </p:cNvPr>
          <p:cNvCxnSpPr/>
          <p:nvPr/>
        </p:nvCxnSpPr>
        <p:spPr>
          <a:xfrm>
            <a:off x="2254367" y="8166100"/>
            <a:ext cx="40957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712613A9-DC5A-4CE8-8E21-4E29692C2347}"/>
              </a:ext>
            </a:extLst>
          </p:cNvPr>
          <p:cNvSpPr txBox="1"/>
          <p:nvPr/>
        </p:nvSpPr>
        <p:spPr>
          <a:xfrm>
            <a:off x="108048" y="8367235"/>
            <a:ext cx="70992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Practise writing these words with the </a:t>
            </a:r>
            <a:r>
              <a:rPr lang="en-GB" sz="1100" b="1" dirty="0"/>
              <a:t>ay / ai diagraph. TIP: ‘ay’ goes on the end of a word and ‘ai’ sits in the middle. </a:t>
            </a:r>
            <a:endParaRPr lang="en-GB" sz="11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C6F0F70-12BC-4A2C-BED2-31F188FF9BDF}"/>
              </a:ext>
            </a:extLst>
          </p:cNvPr>
          <p:cNvSpPr/>
          <p:nvPr/>
        </p:nvSpPr>
        <p:spPr>
          <a:xfrm>
            <a:off x="165199" y="8644234"/>
            <a:ext cx="1473101" cy="11601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D8852FA-2A56-4752-8538-8E52BB9EDCE9}"/>
              </a:ext>
            </a:extLst>
          </p:cNvPr>
          <p:cNvSpPr/>
          <p:nvPr/>
        </p:nvSpPr>
        <p:spPr>
          <a:xfrm>
            <a:off x="1682899" y="8637672"/>
            <a:ext cx="1746102" cy="11601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D0D0880-43E0-4F01-B7C2-A18CEF66F999}"/>
              </a:ext>
            </a:extLst>
          </p:cNvPr>
          <p:cNvSpPr/>
          <p:nvPr/>
        </p:nvSpPr>
        <p:spPr>
          <a:xfrm>
            <a:off x="3473600" y="8627068"/>
            <a:ext cx="1347187" cy="11601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5EDFFDC-6F3A-4A02-89F4-91875FD18176}"/>
              </a:ext>
            </a:extLst>
          </p:cNvPr>
          <p:cNvSpPr/>
          <p:nvPr/>
        </p:nvSpPr>
        <p:spPr>
          <a:xfrm>
            <a:off x="4865386" y="8637672"/>
            <a:ext cx="1837392" cy="116016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E824F73-B883-4ABA-841C-310B26A5061D}"/>
              </a:ext>
            </a:extLst>
          </p:cNvPr>
          <p:cNvSpPr txBox="1"/>
          <p:nvPr/>
        </p:nvSpPr>
        <p:spPr>
          <a:xfrm>
            <a:off x="1638300" y="8711169"/>
            <a:ext cx="1010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Word:</a:t>
            </a:r>
          </a:p>
        </p:txBody>
      </p:sp>
      <p:cxnSp>
        <p:nvCxnSpPr>
          <p:cNvPr id="1024" name="Straight Connector 1023">
            <a:extLst>
              <a:ext uri="{FF2B5EF4-FFF2-40B4-BE49-F238E27FC236}">
                <a16:creationId xmlns:a16="http://schemas.microsoft.com/office/drawing/2014/main" id="{16D905DF-93F0-444E-B90E-92DB3F6DD5B2}"/>
              </a:ext>
            </a:extLst>
          </p:cNvPr>
          <p:cNvCxnSpPr/>
          <p:nvPr/>
        </p:nvCxnSpPr>
        <p:spPr>
          <a:xfrm>
            <a:off x="1745312" y="9613900"/>
            <a:ext cx="16836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3A3EDE4B-5BF7-4A2E-8CFC-22CE58538465}"/>
              </a:ext>
            </a:extLst>
          </p:cNvPr>
          <p:cNvSpPr txBox="1"/>
          <p:nvPr/>
        </p:nvSpPr>
        <p:spPr>
          <a:xfrm>
            <a:off x="5060901" y="8709590"/>
            <a:ext cx="1010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Word: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1508EB9-B2CC-4B1E-9C82-609817630104}"/>
              </a:ext>
            </a:extLst>
          </p:cNvPr>
          <p:cNvCxnSpPr>
            <a:cxnSpLocks/>
          </p:cNvCxnSpPr>
          <p:nvPr/>
        </p:nvCxnSpPr>
        <p:spPr>
          <a:xfrm>
            <a:off x="4903486" y="9612321"/>
            <a:ext cx="17386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E587C5C8-B6B1-4B00-84B3-C293980CED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85" r="2871"/>
          <a:stretch/>
        </p:blipFill>
        <p:spPr>
          <a:xfrm>
            <a:off x="165200" y="413267"/>
            <a:ext cx="6692800" cy="59350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7850DF-9F28-4C1C-ABD3-D4EC8BF2445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3663"/>
          <a:stretch/>
        </p:blipFill>
        <p:spPr>
          <a:xfrm>
            <a:off x="165199" y="6639569"/>
            <a:ext cx="2242041" cy="173796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26E9E5-C370-4F48-AB5F-031FB62E93C8}"/>
              </a:ext>
            </a:extLst>
          </p:cNvPr>
          <p:cNvSpPr txBox="1"/>
          <p:nvPr/>
        </p:nvSpPr>
        <p:spPr>
          <a:xfrm>
            <a:off x="90477" y="6317329"/>
            <a:ext cx="8247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Think about the size of the letters and sitting them on the line.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AD6DF0-C622-49A1-8C08-1E4B9E1C8C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00" y="2386855"/>
            <a:ext cx="6775400" cy="28280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C927BB-51CE-41C7-8B97-D7BE6DDBCC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449" y="8709590"/>
            <a:ext cx="1316160" cy="97464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8ED937F-9F9E-4639-9430-0E37E0F89E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9865" y="8760139"/>
            <a:ext cx="782186" cy="76694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78A6017-93D2-44A7-8C0B-D13612C364DD}"/>
              </a:ext>
            </a:extLst>
          </p:cNvPr>
          <p:cNvSpPr/>
          <p:nvPr/>
        </p:nvSpPr>
        <p:spPr>
          <a:xfrm>
            <a:off x="146690" y="9649037"/>
            <a:ext cx="207536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b="1" i="1" dirty="0"/>
              <a:t>Parent hint: we like to pl_ _ with the ball. </a:t>
            </a:r>
            <a:r>
              <a:rPr lang="en-GB" sz="800" dirty="0"/>
              <a:t>: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3804DB8-176E-4DC4-A3F7-EC748EB2A644}"/>
              </a:ext>
            </a:extLst>
          </p:cNvPr>
          <p:cNvSpPr/>
          <p:nvPr/>
        </p:nvSpPr>
        <p:spPr>
          <a:xfrm>
            <a:off x="3420315" y="9600533"/>
            <a:ext cx="207536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b="1" i="1" dirty="0"/>
              <a:t>Parent hint: this is a tiger’s t_____</a:t>
            </a:r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2450373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7E2482-A0D5-4DEF-8D34-807C91EEFD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1925"/>
            <a:ext cx="6858000" cy="958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816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313</TotalTime>
  <Words>76</Words>
  <Application>Microsoft Office PowerPoint</Application>
  <PresentationFormat>A4 Paper (210x297 mm)</PresentationFormat>
  <Paragraphs>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 D Hill</dc:creator>
  <cp:lastModifiedBy>Dan Hill</cp:lastModifiedBy>
  <cp:revision>18</cp:revision>
  <cp:lastPrinted>2026-10-01T13:50:39Z</cp:lastPrinted>
  <dcterms:created xsi:type="dcterms:W3CDTF">2026-08-20T10:49:36Z</dcterms:created>
  <dcterms:modified xsi:type="dcterms:W3CDTF">2026-10-01T13:50:41Z</dcterms:modified>
</cp:coreProperties>
</file>